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6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079D9-3344-4682-AEE8-B8A11F74F7D7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11B2B-C59F-4BD4-B376-1B38D2D9B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3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079D9-3344-4682-AEE8-B8A11F74F7D7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11B2B-C59F-4BD4-B376-1B38D2D9B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49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079D9-3344-4682-AEE8-B8A11F74F7D7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11B2B-C59F-4BD4-B376-1B38D2D9B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820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079D9-3344-4682-AEE8-B8A11F74F7D7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11B2B-C59F-4BD4-B376-1B38D2D9B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476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079D9-3344-4682-AEE8-B8A11F74F7D7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11B2B-C59F-4BD4-B376-1B38D2D9B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625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079D9-3344-4682-AEE8-B8A11F74F7D7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11B2B-C59F-4BD4-B376-1B38D2D9B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305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079D9-3344-4682-AEE8-B8A11F74F7D7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11B2B-C59F-4BD4-B376-1B38D2D9B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953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079D9-3344-4682-AEE8-B8A11F74F7D7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11B2B-C59F-4BD4-B376-1B38D2D9B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701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079D9-3344-4682-AEE8-B8A11F74F7D7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11B2B-C59F-4BD4-B376-1B38D2D9B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002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079D9-3344-4682-AEE8-B8A11F74F7D7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11B2B-C59F-4BD4-B376-1B38D2D9B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613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079D9-3344-4682-AEE8-B8A11F74F7D7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11B2B-C59F-4BD4-B376-1B38D2D9B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313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079D9-3344-4682-AEE8-B8A11F74F7D7}" type="datetimeFigureOut">
              <a:rPr lang="en-US" smtClean="0"/>
              <a:t>7/31/2022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11B2B-C59F-4BD4-B376-1B38D2D9B8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117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AEEE8C8-0342-4D6A-B29F-8AC4B15C7D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5968"/>
            <a:ext cx="9144000" cy="598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114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Letter Paper (8.5x11 in)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Chino Valley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Whippo, Karen</dc:creator>
  <cp:lastModifiedBy>Whippo, Karen</cp:lastModifiedBy>
  <cp:revision>1</cp:revision>
  <dcterms:created xsi:type="dcterms:W3CDTF">2022-07-31T17:36:58Z</dcterms:created>
  <dcterms:modified xsi:type="dcterms:W3CDTF">2022-07-31T17:38:06Z</dcterms:modified>
</cp:coreProperties>
</file>