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9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2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7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0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5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0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079D9-3344-4682-AEE8-B8A11F74F7D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11B2B-C59F-4BD4-B376-1B38D2D9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EEE8C8-0342-4D6A-B29F-8AC4B15C7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5968"/>
            <a:ext cx="9144000" cy="598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Chino Valley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Whippo, Karen</dc:creator>
  <cp:lastModifiedBy>Whippo, Karen</cp:lastModifiedBy>
  <cp:revision>1</cp:revision>
  <dcterms:created xsi:type="dcterms:W3CDTF">2022-07-31T17:36:58Z</dcterms:created>
  <dcterms:modified xsi:type="dcterms:W3CDTF">2022-07-31T17:38:06Z</dcterms:modified>
</cp:coreProperties>
</file>